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0CA532-6062-C54A-9C05-1B74057F9EA6}" v="9" dt="2023-10-09T18:48:08.5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86" autoAdjust="0"/>
    <p:restoredTop sz="96327"/>
  </p:normalViewPr>
  <p:slideViewPr>
    <p:cSldViewPr snapToGrid="0">
      <p:cViewPr varScale="1">
        <p:scale>
          <a:sx n="82" d="100"/>
          <a:sy n="82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tlev Egeskov Brodersen" userId="401a77f0-fbd0-42f5-9041-1c3d07f43410" providerId="ADAL" clId="{221DC859-7E2D-C742-84A2-D474D54FEF0E}"/>
    <pc:docChg chg="delSld modSld">
      <pc:chgData name="Ditlev Egeskov Brodersen" userId="401a77f0-fbd0-42f5-9041-1c3d07f43410" providerId="ADAL" clId="{221DC859-7E2D-C742-84A2-D474D54FEF0E}" dt="2023-10-09T18:34:08.083" v="35" actId="20577"/>
      <pc:docMkLst>
        <pc:docMk/>
      </pc:docMkLst>
      <pc:sldChg chg="del">
        <pc:chgData name="Ditlev Egeskov Brodersen" userId="401a77f0-fbd0-42f5-9041-1c3d07f43410" providerId="ADAL" clId="{221DC859-7E2D-C742-84A2-D474D54FEF0E}" dt="2023-10-09T18:33:52.701" v="0" actId="2696"/>
        <pc:sldMkLst>
          <pc:docMk/>
          <pc:sldMk cId="3249084330" sldId="260"/>
        </pc:sldMkLst>
      </pc:sldChg>
      <pc:sldChg chg="modSp mod">
        <pc:chgData name="Ditlev Egeskov Brodersen" userId="401a77f0-fbd0-42f5-9041-1c3d07f43410" providerId="ADAL" clId="{221DC859-7E2D-C742-84A2-D474D54FEF0E}" dt="2023-10-09T18:34:08.083" v="35" actId="20577"/>
        <pc:sldMkLst>
          <pc:docMk/>
          <pc:sldMk cId="2750510552" sldId="261"/>
        </pc:sldMkLst>
        <pc:spChg chg="mod">
          <ac:chgData name="Ditlev Egeskov Brodersen" userId="401a77f0-fbd0-42f5-9041-1c3d07f43410" providerId="ADAL" clId="{221DC859-7E2D-C742-84A2-D474D54FEF0E}" dt="2023-10-09T18:34:08.083" v="35" actId="20577"/>
          <ac:spMkLst>
            <pc:docMk/>
            <pc:sldMk cId="2750510552" sldId="261"/>
            <ac:spMk id="13" creationId="{2CF4DBEE-3144-AD49-B9C6-FC031E908E9C}"/>
          </ac:spMkLst>
        </pc:spChg>
      </pc:sldChg>
    </pc:docChg>
  </pc:docChgLst>
  <pc:docChgLst>
    <pc:chgData name="Ditlev Egeskov Brodersen" userId="401a77f0-fbd0-42f5-9041-1c3d07f43410" providerId="ADAL" clId="{AE6759A2-E7F9-8C45-BBFA-6337E8E64812}"/>
    <pc:docChg chg="delSld">
      <pc:chgData name="Ditlev Egeskov Brodersen" userId="401a77f0-fbd0-42f5-9041-1c3d07f43410" providerId="ADAL" clId="{AE6759A2-E7F9-8C45-BBFA-6337E8E64812}" dt="2023-10-09T18:33:11.177" v="14" actId="2696"/>
      <pc:docMkLst>
        <pc:docMk/>
      </pc:docMkLst>
      <pc:sldChg chg="del">
        <pc:chgData name="Ditlev Egeskov Brodersen" userId="401a77f0-fbd0-42f5-9041-1c3d07f43410" providerId="ADAL" clId="{AE6759A2-E7F9-8C45-BBFA-6337E8E64812}" dt="2023-10-09T18:33:04.570" v="0" actId="2696"/>
        <pc:sldMkLst>
          <pc:docMk/>
          <pc:sldMk cId="3836097283" sldId="256"/>
        </pc:sldMkLst>
      </pc:sldChg>
      <pc:sldChg chg="del">
        <pc:chgData name="Ditlev Egeskov Brodersen" userId="401a77f0-fbd0-42f5-9041-1c3d07f43410" providerId="ADAL" clId="{AE6759A2-E7F9-8C45-BBFA-6337E8E64812}" dt="2023-10-09T18:33:04.579" v="1" actId="2696"/>
        <pc:sldMkLst>
          <pc:docMk/>
          <pc:sldMk cId="197558151" sldId="257"/>
        </pc:sldMkLst>
      </pc:sldChg>
      <pc:sldChg chg="del">
        <pc:chgData name="Ditlev Egeskov Brodersen" userId="401a77f0-fbd0-42f5-9041-1c3d07f43410" providerId="ADAL" clId="{AE6759A2-E7F9-8C45-BBFA-6337E8E64812}" dt="2023-10-09T18:33:04.590" v="2" actId="2696"/>
        <pc:sldMkLst>
          <pc:docMk/>
          <pc:sldMk cId="2733852184" sldId="258"/>
        </pc:sldMkLst>
      </pc:sldChg>
      <pc:sldChg chg="del">
        <pc:chgData name="Ditlev Egeskov Brodersen" userId="401a77f0-fbd0-42f5-9041-1c3d07f43410" providerId="ADAL" clId="{AE6759A2-E7F9-8C45-BBFA-6337E8E64812}" dt="2023-10-09T18:33:04.597" v="3" actId="2696"/>
        <pc:sldMkLst>
          <pc:docMk/>
          <pc:sldMk cId="1923539518" sldId="259"/>
        </pc:sldMkLst>
      </pc:sldChg>
      <pc:sldChg chg="del">
        <pc:chgData name="Ditlev Egeskov Brodersen" userId="401a77f0-fbd0-42f5-9041-1c3d07f43410" providerId="ADAL" clId="{AE6759A2-E7F9-8C45-BBFA-6337E8E64812}" dt="2023-10-09T18:33:11.133" v="4" actId="2696"/>
        <pc:sldMkLst>
          <pc:docMk/>
          <pc:sldMk cId="3500050926" sldId="262"/>
        </pc:sldMkLst>
      </pc:sldChg>
      <pc:sldChg chg="del">
        <pc:chgData name="Ditlev Egeskov Brodersen" userId="401a77f0-fbd0-42f5-9041-1c3d07f43410" providerId="ADAL" clId="{AE6759A2-E7F9-8C45-BBFA-6337E8E64812}" dt="2023-10-09T18:33:11.150" v="5" actId="2696"/>
        <pc:sldMkLst>
          <pc:docMk/>
          <pc:sldMk cId="1118673750" sldId="263"/>
        </pc:sldMkLst>
      </pc:sldChg>
      <pc:sldChg chg="del">
        <pc:chgData name="Ditlev Egeskov Brodersen" userId="401a77f0-fbd0-42f5-9041-1c3d07f43410" providerId="ADAL" clId="{AE6759A2-E7F9-8C45-BBFA-6337E8E64812}" dt="2023-10-09T18:33:11.166" v="11" actId="2696"/>
        <pc:sldMkLst>
          <pc:docMk/>
          <pc:sldMk cId="1657471590" sldId="264"/>
        </pc:sldMkLst>
      </pc:sldChg>
      <pc:sldChg chg="del">
        <pc:chgData name="Ditlev Egeskov Brodersen" userId="401a77f0-fbd0-42f5-9041-1c3d07f43410" providerId="ADAL" clId="{AE6759A2-E7F9-8C45-BBFA-6337E8E64812}" dt="2023-10-09T18:33:11.157" v="10" actId="2696"/>
        <pc:sldMkLst>
          <pc:docMk/>
          <pc:sldMk cId="19189541" sldId="265"/>
        </pc:sldMkLst>
      </pc:sldChg>
      <pc:sldChg chg="del">
        <pc:chgData name="Ditlev Egeskov Brodersen" userId="401a77f0-fbd0-42f5-9041-1c3d07f43410" providerId="ADAL" clId="{AE6759A2-E7F9-8C45-BBFA-6337E8E64812}" dt="2023-10-09T18:33:11.177" v="14" actId="2696"/>
        <pc:sldMkLst>
          <pc:docMk/>
          <pc:sldMk cId="1854815573" sldId="266"/>
        </pc:sldMkLst>
      </pc:sldChg>
      <pc:sldChg chg="del">
        <pc:chgData name="Ditlev Egeskov Brodersen" userId="401a77f0-fbd0-42f5-9041-1c3d07f43410" providerId="ADAL" clId="{AE6759A2-E7F9-8C45-BBFA-6337E8E64812}" dt="2023-10-09T18:33:11.155" v="8" actId="2696"/>
        <pc:sldMkLst>
          <pc:docMk/>
          <pc:sldMk cId="852243985" sldId="267"/>
        </pc:sldMkLst>
      </pc:sldChg>
      <pc:sldChg chg="del">
        <pc:chgData name="Ditlev Egeskov Brodersen" userId="401a77f0-fbd0-42f5-9041-1c3d07f43410" providerId="ADAL" clId="{AE6759A2-E7F9-8C45-BBFA-6337E8E64812}" dt="2023-10-09T18:33:11.168" v="12" actId="2696"/>
        <pc:sldMkLst>
          <pc:docMk/>
          <pc:sldMk cId="1646881797" sldId="268"/>
        </pc:sldMkLst>
      </pc:sldChg>
      <pc:sldChg chg="del">
        <pc:chgData name="Ditlev Egeskov Brodersen" userId="401a77f0-fbd0-42f5-9041-1c3d07f43410" providerId="ADAL" clId="{AE6759A2-E7F9-8C45-BBFA-6337E8E64812}" dt="2023-10-09T18:33:11.155" v="9" actId="2696"/>
        <pc:sldMkLst>
          <pc:docMk/>
          <pc:sldMk cId="365849985" sldId="269"/>
        </pc:sldMkLst>
      </pc:sldChg>
      <pc:sldChg chg="del">
        <pc:chgData name="Ditlev Egeskov Brodersen" userId="401a77f0-fbd0-42f5-9041-1c3d07f43410" providerId="ADAL" clId="{AE6759A2-E7F9-8C45-BBFA-6337E8E64812}" dt="2023-10-09T18:33:11.153" v="7" actId="2696"/>
        <pc:sldMkLst>
          <pc:docMk/>
          <pc:sldMk cId="17940680" sldId="270"/>
        </pc:sldMkLst>
      </pc:sldChg>
      <pc:sldChg chg="del">
        <pc:chgData name="Ditlev Egeskov Brodersen" userId="401a77f0-fbd0-42f5-9041-1c3d07f43410" providerId="ADAL" clId="{AE6759A2-E7F9-8C45-BBFA-6337E8E64812}" dt="2023-10-09T18:33:11.168" v="13" actId="2696"/>
        <pc:sldMkLst>
          <pc:docMk/>
          <pc:sldMk cId="3530742985" sldId="271"/>
        </pc:sldMkLst>
      </pc:sldChg>
      <pc:sldChg chg="del">
        <pc:chgData name="Ditlev Egeskov Brodersen" userId="401a77f0-fbd0-42f5-9041-1c3d07f43410" providerId="ADAL" clId="{AE6759A2-E7F9-8C45-BBFA-6337E8E64812}" dt="2023-10-09T18:33:11.151" v="6" actId="2696"/>
        <pc:sldMkLst>
          <pc:docMk/>
          <pc:sldMk cId="2050946307" sldId="272"/>
        </pc:sldMkLst>
      </pc:sldChg>
    </pc:docChg>
  </pc:docChgLst>
  <pc:docChgLst>
    <pc:chgData name="Ditlev Egeskov Brodersen" userId="401a77f0-fbd0-42f5-9041-1c3d07f43410" providerId="ADAL" clId="{E7794DCC-D10B-B248-8329-07209EA04B48}"/>
    <pc:docChg chg="undo custSel addSld modSld">
      <pc:chgData name="Ditlev Egeskov Brodersen" userId="401a77f0-fbd0-42f5-9041-1c3d07f43410" providerId="ADAL" clId="{E7794DCC-D10B-B248-8329-07209EA04B48}" dt="2022-01-28T08:36:16.890" v="152" actId="1076"/>
      <pc:docMkLst>
        <pc:docMk/>
      </pc:docMkLst>
      <pc:sldChg chg="addSp modSp mod">
        <pc:chgData name="Ditlev Egeskov Brodersen" userId="401a77f0-fbd0-42f5-9041-1c3d07f43410" providerId="ADAL" clId="{E7794DCC-D10B-B248-8329-07209EA04B48}" dt="2022-01-28T08:11:05.974" v="11" actId="113"/>
        <pc:sldMkLst>
          <pc:docMk/>
          <pc:sldMk cId="3836097283" sldId="256"/>
        </pc:sldMkLst>
        <pc:spChg chg="add mod">
          <ac:chgData name="Ditlev Egeskov Brodersen" userId="401a77f0-fbd0-42f5-9041-1c3d07f43410" providerId="ADAL" clId="{E7794DCC-D10B-B248-8329-07209EA04B48}" dt="2022-01-28T08:11:05.974" v="11" actId="113"/>
          <ac:spMkLst>
            <pc:docMk/>
            <pc:sldMk cId="3836097283" sldId="256"/>
            <ac:spMk id="17" creationId="{2BF0D90D-9EBF-9546-BC0E-0B369A739C8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1:11.571" v="12"/>
        <pc:sldMkLst>
          <pc:docMk/>
          <pc:sldMk cId="197558151" sldId="257"/>
        </pc:sldMkLst>
        <pc:spChg chg="add mod">
          <ac:chgData name="Ditlev Egeskov Brodersen" userId="401a77f0-fbd0-42f5-9041-1c3d07f43410" providerId="ADAL" clId="{E7794DCC-D10B-B248-8329-07209EA04B48}" dt="2022-01-28T08:11:11.571" v="12"/>
          <ac:spMkLst>
            <pc:docMk/>
            <pc:sldMk cId="197558151" sldId="257"/>
            <ac:spMk id="11" creationId="{1F35E948-7CD1-034E-BCA4-F09A23FF7C6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1:58.050" v="15" actId="20577"/>
        <pc:sldMkLst>
          <pc:docMk/>
          <pc:sldMk cId="2733852184" sldId="258"/>
        </pc:sldMkLst>
        <pc:spChg chg="add mod">
          <ac:chgData name="Ditlev Egeskov Brodersen" userId="401a77f0-fbd0-42f5-9041-1c3d07f43410" providerId="ADAL" clId="{E7794DCC-D10B-B248-8329-07209EA04B48}" dt="2022-01-28T08:11:58.050" v="15" actId="20577"/>
          <ac:spMkLst>
            <pc:docMk/>
            <pc:sldMk cId="2733852184" sldId="258"/>
            <ac:spMk id="37" creationId="{B173B417-AFD4-3447-BAC8-085ABE2A5230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2:15.709" v="18" actId="20577"/>
        <pc:sldMkLst>
          <pc:docMk/>
          <pc:sldMk cId="1923539518" sldId="259"/>
        </pc:sldMkLst>
        <pc:spChg chg="add mod">
          <ac:chgData name="Ditlev Egeskov Brodersen" userId="401a77f0-fbd0-42f5-9041-1c3d07f43410" providerId="ADAL" clId="{E7794DCC-D10B-B248-8329-07209EA04B48}" dt="2022-01-28T08:12:15.709" v="18" actId="20577"/>
          <ac:spMkLst>
            <pc:docMk/>
            <pc:sldMk cId="1923539518" sldId="259"/>
            <ac:spMk id="29" creationId="{BAE63E09-5581-6D44-B6AF-FA47798B10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3:41.861" v="21" actId="20577"/>
        <pc:sldMkLst>
          <pc:docMk/>
          <pc:sldMk cId="3249084330" sldId="260"/>
        </pc:sldMkLst>
        <pc:spChg chg="add mod">
          <ac:chgData name="Ditlev Egeskov Brodersen" userId="401a77f0-fbd0-42f5-9041-1c3d07f43410" providerId="ADAL" clId="{E7794DCC-D10B-B248-8329-07209EA04B48}" dt="2022-01-28T08:13:41.861" v="21" actId="20577"/>
          <ac:spMkLst>
            <pc:docMk/>
            <pc:sldMk cId="3249084330" sldId="260"/>
            <ac:spMk id="14" creationId="{2854E0F7-E922-EA4D-A380-82E352FC9BF9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3:48.915" v="22"/>
        <pc:sldMkLst>
          <pc:docMk/>
          <pc:sldMk cId="2750510552" sldId="261"/>
        </pc:sldMkLst>
        <pc:spChg chg="add mod">
          <ac:chgData name="Ditlev Egeskov Brodersen" userId="401a77f0-fbd0-42f5-9041-1c3d07f43410" providerId="ADAL" clId="{E7794DCC-D10B-B248-8329-07209EA04B48}" dt="2022-01-28T08:13:48.915" v="22"/>
          <ac:spMkLst>
            <pc:docMk/>
            <pc:sldMk cId="2750510552" sldId="261"/>
            <ac:spMk id="13" creationId="{2CF4DBEE-3144-AD49-B9C6-FC031E908E9C}"/>
          </ac:spMkLst>
        </pc:spChg>
      </pc:sldChg>
      <pc:sldChg chg="addSp delSp modSp mod">
        <pc:chgData name="Ditlev Egeskov Brodersen" userId="401a77f0-fbd0-42f5-9041-1c3d07f43410" providerId="ADAL" clId="{E7794DCC-D10B-B248-8329-07209EA04B48}" dt="2022-01-28T08:14:36.279" v="32" actId="20577"/>
        <pc:sldMkLst>
          <pc:docMk/>
          <pc:sldMk cId="3500050926" sldId="262"/>
        </pc:sldMkLst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4" creationId="{AD8DF26F-A5B2-40BE-849A-6CF0D6B35708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5" creationId="{FE3DB85B-DC13-4FAF-8085-7DA42EC7488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6" creationId="{94E8BA13-6E7A-445C-804F-13009B73D53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7" creationId="{2AD693B7-966F-4F53-BC54-F4EBBB1A1F2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8" creationId="{48E5C086-5B89-4F26-92CD-3656B573AC6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9" creationId="{E3AD3D0D-76BD-4534-A7F2-BE4AB3B84C2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0" creationId="{F063369B-3E7F-46D5-BC38-8A4D5B877D2B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1" creationId="{BCF08CD6-35DB-40A3-8200-1E2A2E8CEB9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2" creationId="{8C26600B-AE99-491F-9BEF-7FB2D7A10B6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3" creationId="{98074B97-FBD2-40BE-B21C-2C22CCF50094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4" creationId="{F4F718BD-88A6-4ACE-B419-FAF3A194AFE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5" creationId="{4348A1DA-1D0B-41F0-AC91-474193857032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6" creationId="{29F16311-BA83-4152-9779-D148CED98CA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7" creationId="{25FDFA11-1AF8-48F6-ADA0-5168DD0E0B4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8" creationId="{7AF937D6-3977-49D3-9DAA-9B58447A4C7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9" creationId="{20467E29-239B-49D6-8BC7-9EE5801FA94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0" creationId="{6EEDDAE1-888E-4662-870F-16FAB54DA5B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1" creationId="{536A731D-9550-47CE-919B-38D7D83DFA0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2" creationId="{DEFC80F7-DA68-48FA-94C5-9C3B5766510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3" creationId="{8CE235A0-8C22-4093-913A-A83B9103BC2C}"/>
          </ac:spMkLst>
        </pc:spChg>
        <pc:spChg chg="add del mod">
          <ac:chgData name="Ditlev Egeskov Brodersen" userId="401a77f0-fbd0-42f5-9041-1c3d07f43410" providerId="ADAL" clId="{E7794DCC-D10B-B248-8329-07209EA04B48}" dt="2022-01-28T08:14:36.279" v="32" actId="20577"/>
          <ac:spMkLst>
            <pc:docMk/>
            <pc:sldMk cId="3500050926" sldId="262"/>
            <ac:spMk id="25" creationId="{D0D457B6-5E53-A043-AA0A-3D5E2A398E27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2" creationId="{3505BB89-5C70-43D8-AFC8-FA13FA74709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3" creationId="{ED2BDB3C-7F2E-4246-BBA4-A9A0591A778A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5:17.735" v="35" actId="20577"/>
        <pc:sldMkLst>
          <pc:docMk/>
          <pc:sldMk cId="1118673750" sldId="263"/>
        </pc:sldMkLst>
        <pc:spChg chg="add mod">
          <ac:chgData name="Ditlev Egeskov Brodersen" userId="401a77f0-fbd0-42f5-9041-1c3d07f43410" providerId="ADAL" clId="{E7794DCC-D10B-B248-8329-07209EA04B48}" dt="2022-01-28T08:15:17.735" v="35" actId="20577"/>
          <ac:spMkLst>
            <pc:docMk/>
            <pc:sldMk cId="1118673750" sldId="263"/>
            <ac:spMk id="33" creationId="{8C5F4A31-4C28-3C44-9F3D-64E3E5CFB08E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7:17.935" v="39" actId="20577"/>
        <pc:sldMkLst>
          <pc:docMk/>
          <pc:sldMk cId="1657471590" sldId="264"/>
        </pc:sldMkLst>
        <pc:spChg chg="add mod">
          <ac:chgData name="Ditlev Egeskov Brodersen" userId="401a77f0-fbd0-42f5-9041-1c3d07f43410" providerId="ADAL" clId="{E7794DCC-D10B-B248-8329-07209EA04B48}" dt="2022-01-28T08:17:17.935" v="39" actId="20577"/>
          <ac:spMkLst>
            <pc:docMk/>
            <pc:sldMk cId="1657471590" sldId="264"/>
            <ac:spMk id="30" creationId="{AC63DCA3-AA12-1348-8F32-FDA72DA508A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7:26.156" v="40"/>
        <pc:sldMkLst>
          <pc:docMk/>
          <pc:sldMk cId="19189541" sldId="265"/>
        </pc:sldMkLst>
        <pc:spChg chg="add mod">
          <ac:chgData name="Ditlev Egeskov Brodersen" userId="401a77f0-fbd0-42f5-9041-1c3d07f43410" providerId="ADAL" clId="{E7794DCC-D10B-B248-8329-07209EA04B48}" dt="2022-01-28T08:17:26.156" v="40"/>
          <ac:spMkLst>
            <pc:docMk/>
            <pc:sldMk cId="19189541" sldId="265"/>
            <ac:spMk id="30" creationId="{250153FC-976E-A94D-AE28-38EC508025C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01.234" v="45" actId="20577"/>
        <pc:sldMkLst>
          <pc:docMk/>
          <pc:sldMk cId="1854815573" sldId="266"/>
        </pc:sldMkLst>
        <pc:spChg chg="add mod">
          <ac:chgData name="Ditlev Egeskov Brodersen" userId="401a77f0-fbd0-42f5-9041-1c3d07f43410" providerId="ADAL" clId="{E7794DCC-D10B-B248-8329-07209EA04B48}" dt="2022-01-28T08:18:01.234" v="45" actId="20577"/>
          <ac:spMkLst>
            <pc:docMk/>
            <pc:sldMk cId="1854815573" sldId="266"/>
            <ac:spMk id="13" creationId="{B54EBD63-7E9A-204D-98D8-3CEAD7A1E3C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17.984" v="49" actId="20577"/>
        <pc:sldMkLst>
          <pc:docMk/>
          <pc:sldMk cId="852243985" sldId="267"/>
        </pc:sldMkLst>
        <pc:spChg chg="add mod">
          <ac:chgData name="Ditlev Egeskov Brodersen" userId="401a77f0-fbd0-42f5-9041-1c3d07f43410" providerId="ADAL" clId="{E7794DCC-D10B-B248-8329-07209EA04B48}" dt="2022-01-28T08:18:17.984" v="49" actId="20577"/>
          <ac:spMkLst>
            <pc:docMk/>
            <pc:sldMk cId="852243985" sldId="267"/>
            <ac:spMk id="13" creationId="{3AC83D68-180B-F242-A280-292ADEA59E2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0.220" v="53" actId="20577"/>
        <pc:sldMkLst>
          <pc:docMk/>
          <pc:sldMk cId="1646881797" sldId="268"/>
        </pc:sldMkLst>
        <pc:spChg chg="add mod">
          <ac:chgData name="Ditlev Egeskov Brodersen" userId="401a77f0-fbd0-42f5-9041-1c3d07f43410" providerId="ADAL" clId="{E7794DCC-D10B-B248-8329-07209EA04B48}" dt="2022-01-28T08:18:30.220" v="53" actId="20577"/>
          <ac:spMkLst>
            <pc:docMk/>
            <pc:sldMk cId="1646881797" sldId="268"/>
            <ac:spMk id="9" creationId="{C82DACF1-B337-8642-893C-9B1415D3A848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7.339" v="57" actId="20577"/>
        <pc:sldMkLst>
          <pc:docMk/>
          <pc:sldMk cId="365849985" sldId="269"/>
        </pc:sldMkLst>
        <pc:spChg chg="add mod">
          <ac:chgData name="Ditlev Egeskov Brodersen" userId="401a77f0-fbd0-42f5-9041-1c3d07f43410" providerId="ADAL" clId="{E7794DCC-D10B-B248-8329-07209EA04B48}" dt="2022-01-28T08:18:37.339" v="57" actId="20577"/>
          <ac:spMkLst>
            <pc:docMk/>
            <pc:sldMk cId="365849985" sldId="269"/>
            <ac:spMk id="11" creationId="{A912A0BD-62CA-0949-8E67-9B656E1E95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58.157" v="61" actId="20577"/>
        <pc:sldMkLst>
          <pc:docMk/>
          <pc:sldMk cId="17940680" sldId="270"/>
        </pc:sldMkLst>
        <pc:spChg chg="add mod">
          <ac:chgData name="Ditlev Egeskov Brodersen" userId="401a77f0-fbd0-42f5-9041-1c3d07f43410" providerId="ADAL" clId="{E7794DCC-D10B-B248-8329-07209EA04B48}" dt="2022-01-28T08:18:58.157" v="61" actId="20577"/>
          <ac:spMkLst>
            <pc:docMk/>
            <pc:sldMk cId="17940680" sldId="270"/>
            <ac:spMk id="38" creationId="{0ABA563A-9472-2C4D-8B98-7B388A53A90A}"/>
          </ac:spMkLst>
        </pc:spChg>
      </pc:sldChg>
      <pc:sldChg chg="addSp delSp modSp add mod">
        <pc:chgData name="Ditlev Egeskov Brodersen" userId="401a77f0-fbd0-42f5-9041-1c3d07f43410" providerId="ADAL" clId="{E7794DCC-D10B-B248-8329-07209EA04B48}" dt="2022-01-28T08:36:06.919" v="150" actId="21"/>
        <pc:sldMkLst>
          <pc:docMk/>
          <pc:sldMk cId="3530742985" sldId="271"/>
        </pc:sldMkLst>
        <pc:spChg chg="add del mod">
          <ac:chgData name="Ditlev Egeskov Brodersen" userId="401a77f0-fbd0-42f5-9041-1c3d07f43410" providerId="ADAL" clId="{E7794DCC-D10B-B248-8329-07209EA04B48}" dt="2022-01-28T08:25:46.930" v="67"/>
          <ac:spMkLst>
            <pc:docMk/>
            <pc:sldMk cId="3530742985" sldId="271"/>
            <ac:spMk id="2" creationId="{61C719CC-4A38-B341-98BD-81ECED19107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4" creationId="{EDCEE8D7-4CEC-44AC-A654-6E88AF62A6C5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5" creationId="{2AE9730F-74F7-4192-BE10-3DA8A0DDFAD1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6" creationId="{B3E05D4E-C230-4DA9-A01C-C434BB7BDF8E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7" creationId="{4121B8CF-7858-4213-AE62-47D28A69F1C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8" creationId="{8C2D1963-CEF9-474E-8117-9434FB75D84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9" creationId="{B0AD3E8F-C65B-4FC0-AFE1-E09719BD84C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10" creationId="{B280609C-F8F3-4424-833E-7ADEA3369FDC}"/>
          </ac:spMkLst>
        </pc:spChg>
        <pc:spChg chg="mod">
          <ac:chgData name="Ditlev Egeskov Brodersen" userId="401a77f0-fbd0-42f5-9041-1c3d07f43410" providerId="ADAL" clId="{E7794DCC-D10B-B248-8329-07209EA04B48}" dt="2022-01-28T08:25:41.951" v="64" actId="20577"/>
          <ac:spMkLst>
            <pc:docMk/>
            <pc:sldMk cId="3530742985" sldId="271"/>
            <ac:spMk id="11" creationId="{A912A0BD-62CA-0949-8E67-9B656E1E95BB}"/>
          </ac:spMkLst>
        </pc:spChg>
        <pc:spChg chg="add del">
          <ac:chgData name="Ditlev Egeskov Brodersen" userId="401a77f0-fbd0-42f5-9041-1c3d07f43410" providerId="ADAL" clId="{E7794DCC-D10B-B248-8329-07209EA04B48}" dt="2022-01-28T08:31:57.818" v="81" actId="22"/>
          <ac:spMkLst>
            <pc:docMk/>
            <pc:sldMk cId="3530742985" sldId="271"/>
            <ac:spMk id="14" creationId="{9E0B4FD9-55D5-7945-A052-D26D9EB6209C}"/>
          </ac:spMkLst>
        </pc:spChg>
        <pc:spChg chg="add del">
          <ac:chgData name="Ditlev Egeskov Brodersen" userId="401a77f0-fbd0-42f5-9041-1c3d07f43410" providerId="ADAL" clId="{E7794DCC-D10B-B248-8329-07209EA04B48}" dt="2022-01-28T08:31:59.944" v="83" actId="22"/>
          <ac:spMkLst>
            <pc:docMk/>
            <pc:sldMk cId="3530742985" sldId="271"/>
            <ac:spMk id="16" creationId="{02145827-A22B-784C-B6D9-8081DB2AF8F5}"/>
          </ac:spMkLst>
        </pc:spChg>
        <pc:spChg chg="add del">
          <ac:chgData name="Ditlev Egeskov Brodersen" userId="401a77f0-fbd0-42f5-9041-1c3d07f43410" providerId="ADAL" clId="{E7794DCC-D10B-B248-8329-07209EA04B48}" dt="2022-01-28T08:32:34.857" v="85" actId="22"/>
          <ac:spMkLst>
            <pc:docMk/>
            <pc:sldMk cId="3530742985" sldId="271"/>
            <ac:spMk id="18" creationId="{8A0D03D1-B1C1-A54E-8FF9-2B4FF690FD07}"/>
          </ac:spMkLst>
        </pc:spChg>
        <pc:spChg chg="add mod">
          <ac:chgData name="Ditlev Egeskov Brodersen" userId="401a77f0-fbd0-42f5-9041-1c3d07f43410" providerId="ADAL" clId="{E7794DCC-D10B-B248-8329-07209EA04B48}" dt="2022-01-28T08:33:42.239" v="107" actId="1076"/>
          <ac:spMkLst>
            <pc:docMk/>
            <pc:sldMk cId="3530742985" sldId="271"/>
            <ac:spMk id="20" creationId="{BE5D9A09-93C1-AB49-A285-43F3AF4F5BE6}"/>
          </ac:spMkLst>
        </pc:spChg>
        <pc:spChg chg="add mod">
          <ac:chgData name="Ditlev Egeskov Brodersen" userId="401a77f0-fbd0-42f5-9041-1c3d07f43410" providerId="ADAL" clId="{E7794DCC-D10B-B248-8329-07209EA04B48}" dt="2022-01-28T08:34:48.339" v="112" actId="14100"/>
          <ac:spMkLst>
            <pc:docMk/>
            <pc:sldMk cId="3530742985" sldId="271"/>
            <ac:spMk id="21" creationId="{7E8F573D-42C6-DF4A-AD19-066AF35EDA78}"/>
          </ac:spMkLst>
        </pc:spChg>
        <pc:spChg chg="add del mod">
          <ac:chgData name="Ditlev Egeskov Brodersen" userId="401a77f0-fbd0-42f5-9041-1c3d07f43410" providerId="ADAL" clId="{E7794DCC-D10B-B248-8329-07209EA04B48}" dt="2022-01-28T08:36:06.919" v="150" actId="21"/>
          <ac:spMkLst>
            <pc:docMk/>
            <pc:sldMk cId="3530742985" sldId="271"/>
            <ac:spMk id="23" creationId="{E3F38862-C95A-2944-B0CF-8581054C36E9}"/>
          </ac:spMkLst>
        </pc:spChg>
        <pc:picChg chg="del">
          <ac:chgData name="Ditlev Egeskov Brodersen" userId="401a77f0-fbd0-42f5-9041-1c3d07f43410" providerId="ADAL" clId="{E7794DCC-D10B-B248-8329-07209EA04B48}" dt="2022-01-28T08:25:50.614" v="68" actId="478"/>
          <ac:picMkLst>
            <pc:docMk/>
            <pc:sldMk cId="3530742985" sldId="271"/>
            <ac:picMk id="3" creationId="{336935EA-7A83-450F-A07C-9F1F0D084C81}"/>
          </ac:picMkLst>
        </pc:picChg>
        <pc:picChg chg="add mod">
          <ac:chgData name="Ditlev Egeskov Brodersen" userId="401a77f0-fbd0-42f5-9041-1c3d07f43410" providerId="ADAL" clId="{E7794DCC-D10B-B248-8329-07209EA04B48}" dt="2022-01-28T08:31:11.855" v="77" actId="14100"/>
          <ac:picMkLst>
            <pc:docMk/>
            <pc:sldMk cId="3530742985" sldId="271"/>
            <ac:picMk id="12" creationId="{BC971B21-C1EE-EC47-AE3C-EB8A49851616}"/>
          </ac:picMkLst>
        </pc:picChg>
      </pc:sldChg>
      <pc:sldChg chg="addSp delSp modSp add mod">
        <pc:chgData name="Ditlev Egeskov Brodersen" userId="401a77f0-fbd0-42f5-9041-1c3d07f43410" providerId="ADAL" clId="{E7794DCC-D10B-B248-8329-07209EA04B48}" dt="2022-01-28T08:36:16.890" v="152" actId="1076"/>
        <pc:sldMkLst>
          <pc:docMk/>
          <pc:sldMk cId="2050946307" sldId="272"/>
        </pc:sldMkLst>
        <pc:spChg chg="add mod">
          <ac:chgData name="Ditlev Egeskov Brodersen" userId="401a77f0-fbd0-42f5-9041-1c3d07f43410" providerId="ADAL" clId="{E7794DCC-D10B-B248-8329-07209EA04B48}" dt="2022-01-28T08:35:23.939" v="116" actId="14100"/>
          <ac:spMkLst>
            <pc:docMk/>
            <pc:sldMk cId="2050946307" sldId="272"/>
            <ac:spMk id="7" creationId="{624111A5-A014-1749-B891-CF74DF6CD309}"/>
          </ac:spMkLst>
        </pc:spChg>
        <pc:spChg chg="add mod">
          <ac:chgData name="Ditlev Egeskov Brodersen" userId="401a77f0-fbd0-42f5-9041-1c3d07f43410" providerId="ADAL" clId="{E7794DCC-D10B-B248-8329-07209EA04B48}" dt="2022-01-28T08:36:16.890" v="152" actId="1076"/>
          <ac:spMkLst>
            <pc:docMk/>
            <pc:sldMk cId="2050946307" sldId="272"/>
            <ac:spMk id="8" creationId="{26FC6E1F-74CA-4749-965A-758EE2F3181D}"/>
          </ac:spMkLst>
        </pc:spChg>
        <pc:spChg chg="mod">
          <ac:chgData name="Ditlev Egeskov Brodersen" userId="401a77f0-fbd0-42f5-9041-1c3d07f43410" providerId="ADAL" clId="{E7794DCC-D10B-B248-8329-07209EA04B48}" dt="2022-01-28T08:25:59.483" v="71" actId="20577"/>
          <ac:spMkLst>
            <pc:docMk/>
            <pc:sldMk cId="2050946307" sldId="272"/>
            <ac:spMk id="11" creationId="{A912A0BD-62CA-0949-8E67-9B656E1E95BB}"/>
          </ac:spMkLst>
        </pc:spChg>
        <pc:picChg chg="add mod">
          <ac:chgData name="Ditlev Egeskov Brodersen" userId="401a77f0-fbd0-42f5-9041-1c3d07f43410" providerId="ADAL" clId="{E7794DCC-D10B-B248-8329-07209EA04B48}" dt="2022-01-28T08:31:20.622" v="79" actId="14100"/>
          <ac:picMkLst>
            <pc:docMk/>
            <pc:sldMk cId="2050946307" sldId="272"/>
            <ac:picMk id="3" creationId="{370F8420-5EE2-FA41-AA4B-74F2908DB00C}"/>
          </ac:picMkLst>
        </pc:picChg>
        <pc:picChg chg="add del mod">
          <ac:chgData name="Ditlev Egeskov Brodersen" userId="401a77f0-fbd0-42f5-9041-1c3d07f43410" providerId="ADAL" clId="{E7794DCC-D10B-B248-8329-07209EA04B48}" dt="2022-01-28T08:30:39.609" v="73" actId="21"/>
          <ac:picMkLst>
            <pc:docMk/>
            <pc:sldMk cId="2050946307" sldId="272"/>
            <ac:picMk id="5" creationId="{04043E32-304E-7E48-BD7E-7AA7D87AE7A1}"/>
          </ac:picMkLst>
        </pc:picChg>
      </pc:sldChg>
    </pc:docChg>
  </pc:docChgLst>
  <pc:docChgLst>
    <pc:chgData name="Ditlev Egeskov Brodersen" userId="401a77f0-fbd0-42f5-9041-1c3d07f43410" providerId="ADAL" clId="{510CA532-6062-C54A-9C05-1B74057F9EA6}"/>
    <pc:docChg chg="undo custSel modSld">
      <pc:chgData name="Ditlev Egeskov Brodersen" userId="401a77f0-fbd0-42f5-9041-1c3d07f43410" providerId="ADAL" clId="{510CA532-6062-C54A-9C05-1B74057F9EA6}" dt="2023-10-09T18:48:21.724" v="103" actId="20577"/>
      <pc:docMkLst>
        <pc:docMk/>
      </pc:docMkLst>
      <pc:sldChg chg="addSp delSp modSp mod">
        <pc:chgData name="Ditlev Egeskov Brodersen" userId="401a77f0-fbd0-42f5-9041-1c3d07f43410" providerId="ADAL" clId="{510CA532-6062-C54A-9C05-1B74057F9EA6}" dt="2023-10-09T18:48:21.724" v="103" actId="20577"/>
        <pc:sldMkLst>
          <pc:docMk/>
          <pc:sldMk cId="2750510552" sldId="261"/>
        </pc:sldMkLst>
        <pc:spChg chg="mod">
          <ac:chgData name="Ditlev Egeskov Brodersen" userId="401a77f0-fbd0-42f5-9041-1c3d07f43410" providerId="ADAL" clId="{510CA532-6062-C54A-9C05-1B74057F9EA6}" dt="2023-10-09T18:45:48.569" v="43" actId="1035"/>
          <ac:spMkLst>
            <pc:docMk/>
            <pc:sldMk cId="2750510552" sldId="261"/>
            <ac:spMk id="4" creationId="{E2A41D4F-E0CF-4B44-956D-69C505171426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5" creationId="{5F3C7A6D-8988-428C-A438-D78C719A1A00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6" creationId="{92E068F0-9031-4999-A359-2D346988540F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7" creationId="{C55C80EF-568E-4392-A838-7465E786F3BB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8" creationId="{988F64DC-BD47-4C7D-BFA2-541DCAE9C89F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9" creationId="{39F1971C-E848-48D1-974D-AA48CC68D566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10" creationId="{7BD48BE1-5B36-4585-8BBD-F4FFB165EE4E}"/>
          </ac:spMkLst>
        </pc:spChg>
        <pc:spChg chg="del">
          <ac:chgData name="Ditlev Egeskov Brodersen" userId="401a77f0-fbd0-42f5-9041-1c3d07f43410" providerId="ADAL" clId="{510CA532-6062-C54A-9C05-1B74057F9EA6}" dt="2023-10-09T18:45:09.612" v="27" actId="478"/>
          <ac:spMkLst>
            <pc:docMk/>
            <pc:sldMk cId="2750510552" sldId="261"/>
            <ac:spMk id="11" creationId="{417CFEC7-B203-4836-A8D0-1D9845B68297}"/>
          </ac:spMkLst>
        </pc:spChg>
        <pc:spChg chg="mod">
          <ac:chgData name="Ditlev Egeskov Brodersen" userId="401a77f0-fbd0-42f5-9041-1c3d07f43410" providerId="ADAL" clId="{510CA532-6062-C54A-9C05-1B74057F9EA6}" dt="2023-10-09T18:46:19.939" v="59" actId="1076"/>
          <ac:spMkLst>
            <pc:docMk/>
            <pc:sldMk cId="2750510552" sldId="261"/>
            <ac:spMk id="12" creationId="{16CCBCD2-0FBC-480B-AA36-CF48E7FE60FC}"/>
          </ac:spMkLst>
        </pc:spChg>
        <pc:spChg chg="mod">
          <ac:chgData name="Ditlev Egeskov Brodersen" userId="401a77f0-fbd0-42f5-9041-1c3d07f43410" providerId="ADAL" clId="{510CA532-6062-C54A-9C05-1B74057F9EA6}" dt="2023-10-09T18:44:53.941" v="25" actId="20577"/>
          <ac:spMkLst>
            <pc:docMk/>
            <pc:sldMk cId="2750510552" sldId="261"/>
            <ac:spMk id="13" creationId="{2CF4DBEE-3144-AD49-B9C6-FC031E908E9C}"/>
          </ac:spMkLst>
        </pc:spChg>
        <pc:spChg chg="add del">
          <ac:chgData name="Ditlev Egeskov Brodersen" userId="401a77f0-fbd0-42f5-9041-1c3d07f43410" providerId="ADAL" clId="{510CA532-6062-C54A-9C05-1B74057F9EA6}" dt="2023-10-09T18:44:36.586" v="5" actId="22"/>
          <ac:spMkLst>
            <pc:docMk/>
            <pc:sldMk cId="2750510552" sldId="261"/>
            <ac:spMk id="16" creationId="{96E0AA65-2836-34C8-2DB2-28BBEA49B853}"/>
          </ac:spMkLst>
        </pc:spChg>
        <pc:spChg chg="add mod">
          <ac:chgData name="Ditlev Egeskov Brodersen" userId="401a77f0-fbd0-42f5-9041-1c3d07f43410" providerId="ADAL" clId="{510CA532-6062-C54A-9C05-1B74057F9EA6}" dt="2023-10-09T18:45:54.374" v="46" actId="20577"/>
          <ac:spMkLst>
            <pc:docMk/>
            <pc:sldMk cId="2750510552" sldId="261"/>
            <ac:spMk id="17" creationId="{6418718D-82C9-3C28-B28B-4E5F699AA35E}"/>
          </ac:spMkLst>
        </pc:spChg>
        <pc:spChg chg="add mod">
          <ac:chgData name="Ditlev Egeskov Brodersen" userId="401a77f0-fbd0-42f5-9041-1c3d07f43410" providerId="ADAL" clId="{510CA532-6062-C54A-9C05-1B74057F9EA6}" dt="2023-10-09T18:47:23.157" v="73" actId="1076"/>
          <ac:spMkLst>
            <pc:docMk/>
            <pc:sldMk cId="2750510552" sldId="261"/>
            <ac:spMk id="18" creationId="{1F7604FC-BA5C-BDF6-B560-85F8E81D93EC}"/>
          </ac:spMkLst>
        </pc:spChg>
        <pc:spChg chg="add mod">
          <ac:chgData name="Ditlev Egeskov Brodersen" userId="401a77f0-fbd0-42f5-9041-1c3d07f43410" providerId="ADAL" clId="{510CA532-6062-C54A-9C05-1B74057F9EA6}" dt="2023-10-09T18:47:19.207" v="70" actId="20577"/>
          <ac:spMkLst>
            <pc:docMk/>
            <pc:sldMk cId="2750510552" sldId="261"/>
            <ac:spMk id="19" creationId="{AD3DDAE0-7C8E-134C-6A07-CE6868090691}"/>
          </ac:spMkLst>
        </pc:spChg>
        <pc:spChg chg="add mod">
          <ac:chgData name="Ditlev Egeskov Brodersen" userId="401a77f0-fbd0-42f5-9041-1c3d07f43410" providerId="ADAL" clId="{510CA532-6062-C54A-9C05-1B74057F9EA6}" dt="2023-10-09T18:47:31.954" v="77" actId="20577"/>
          <ac:spMkLst>
            <pc:docMk/>
            <pc:sldMk cId="2750510552" sldId="261"/>
            <ac:spMk id="20" creationId="{F8A3CE89-BF9B-BCA9-68A8-65C2DB540D01}"/>
          </ac:spMkLst>
        </pc:spChg>
        <pc:spChg chg="add mod">
          <ac:chgData name="Ditlev Egeskov Brodersen" userId="401a77f0-fbd0-42f5-9041-1c3d07f43410" providerId="ADAL" clId="{510CA532-6062-C54A-9C05-1B74057F9EA6}" dt="2023-10-09T18:47:50.367" v="87" actId="1036"/>
          <ac:spMkLst>
            <pc:docMk/>
            <pc:sldMk cId="2750510552" sldId="261"/>
            <ac:spMk id="21" creationId="{29752EA6-854D-6E42-1E2C-F5F5A16D72BA}"/>
          </ac:spMkLst>
        </pc:spChg>
        <pc:spChg chg="add mod">
          <ac:chgData name="Ditlev Egeskov Brodersen" userId="401a77f0-fbd0-42f5-9041-1c3d07f43410" providerId="ADAL" clId="{510CA532-6062-C54A-9C05-1B74057F9EA6}" dt="2023-10-09T18:47:59.285" v="91" actId="20577"/>
          <ac:spMkLst>
            <pc:docMk/>
            <pc:sldMk cId="2750510552" sldId="261"/>
            <ac:spMk id="22" creationId="{5312E284-7431-330E-D645-E2A7144718FD}"/>
          </ac:spMkLst>
        </pc:spChg>
        <pc:spChg chg="add mod">
          <ac:chgData name="Ditlev Egeskov Brodersen" userId="401a77f0-fbd0-42f5-9041-1c3d07f43410" providerId="ADAL" clId="{510CA532-6062-C54A-9C05-1B74057F9EA6}" dt="2023-10-09T18:48:06.754" v="95" actId="20577"/>
          <ac:spMkLst>
            <pc:docMk/>
            <pc:sldMk cId="2750510552" sldId="261"/>
            <ac:spMk id="23" creationId="{BCDB7CE7-8BD7-AEAA-B447-486D691CC937}"/>
          </ac:spMkLst>
        </pc:spChg>
        <pc:spChg chg="add mod">
          <ac:chgData name="Ditlev Egeskov Brodersen" userId="401a77f0-fbd0-42f5-9041-1c3d07f43410" providerId="ADAL" clId="{510CA532-6062-C54A-9C05-1B74057F9EA6}" dt="2023-10-09T18:48:21.724" v="103" actId="20577"/>
          <ac:spMkLst>
            <pc:docMk/>
            <pc:sldMk cId="2750510552" sldId="261"/>
            <ac:spMk id="24" creationId="{6B4B70F1-5F34-74D2-315F-7FA71E78832C}"/>
          </ac:spMkLst>
        </pc:spChg>
        <pc:picChg chg="del">
          <ac:chgData name="Ditlev Egeskov Brodersen" userId="401a77f0-fbd0-42f5-9041-1c3d07f43410" providerId="ADAL" clId="{510CA532-6062-C54A-9C05-1B74057F9EA6}" dt="2023-10-09T18:44:02.326" v="0" actId="478"/>
          <ac:picMkLst>
            <pc:docMk/>
            <pc:sldMk cId="2750510552" sldId="261"/>
            <ac:picMk id="3" creationId="{7C5A8FB1-4D33-4768-A519-C71AA8D233E3}"/>
          </ac:picMkLst>
        </pc:picChg>
        <pc:picChg chg="add mod">
          <ac:chgData name="Ditlev Egeskov Brodersen" userId="401a77f0-fbd0-42f5-9041-1c3d07f43410" providerId="ADAL" clId="{510CA532-6062-C54A-9C05-1B74057F9EA6}" dt="2023-10-09T18:44:11.186" v="3" actId="14100"/>
          <ac:picMkLst>
            <pc:docMk/>
            <pc:sldMk cId="2750510552" sldId="261"/>
            <ac:picMk id="14" creationId="{C0824C8C-C446-66D4-19A3-D6F52373A0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4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0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3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2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26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6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9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4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3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felt 3">
            <a:extLst>
              <a:ext uri="{FF2B5EF4-FFF2-40B4-BE49-F238E27FC236}">
                <a16:creationId xmlns:a16="http://schemas.microsoft.com/office/drawing/2014/main" id="{E2A41D4F-E0CF-4B44-956D-69C505171426}"/>
              </a:ext>
            </a:extLst>
          </p:cNvPr>
          <p:cNvSpPr txBox="1"/>
          <p:nvPr/>
        </p:nvSpPr>
        <p:spPr>
          <a:xfrm>
            <a:off x="667876" y="4503344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HipT -</a:t>
            </a: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16CCBCD2-0FBC-480B-AA36-CF48E7FE60FC}"/>
              </a:ext>
            </a:extLst>
          </p:cNvPr>
          <p:cNvSpPr txBox="1"/>
          <p:nvPr/>
        </p:nvSpPr>
        <p:spPr>
          <a:xfrm rot="16200000">
            <a:off x="1992597" y="2069316"/>
            <a:ext cx="1293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HipBST SIS</a:t>
            </a:r>
          </a:p>
        </p:txBody>
      </p:sp>
      <p:sp>
        <p:nvSpPr>
          <p:cNvPr id="13" name="Tekstfelt 9">
            <a:extLst>
              <a:ext uri="{FF2B5EF4-FFF2-40B4-BE49-F238E27FC236}">
                <a16:creationId xmlns:a16="http://schemas.microsoft.com/office/drawing/2014/main" id="{2CF4DBEE-3144-AD49-B9C6-FC031E908E9C}"/>
              </a:ext>
            </a:extLst>
          </p:cNvPr>
          <p:cNvSpPr txBox="1"/>
          <p:nvPr/>
        </p:nvSpPr>
        <p:spPr>
          <a:xfrm>
            <a:off x="213632" y="210582"/>
            <a:ext cx="3429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Myriad Pro" panose="020B0703030403020204" pitchFamily="34" charset="0"/>
              </a:rPr>
              <a:t>Figure 4 supplement 1</a:t>
            </a:r>
            <a:br>
              <a:rPr lang="en-GB" b="1" dirty="0">
                <a:latin typeface="Myriad Pro" panose="020B0703030403020204" pitchFamily="34" charset="0"/>
              </a:rPr>
            </a:br>
            <a:r>
              <a:rPr lang="en-GB" b="1" dirty="0">
                <a:latin typeface="Myriad Pro" panose="020B0703030403020204" pitchFamily="34" charset="0"/>
              </a:rPr>
              <a:t>(all panels)</a:t>
            </a:r>
          </a:p>
        </p:txBody>
      </p:sp>
      <p:pic>
        <p:nvPicPr>
          <p:cNvPr id="14" name="Picture 13" descr="A close-up of a dna&#10;&#10;Description automatically generated">
            <a:extLst>
              <a:ext uri="{FF2B5EF4-FFF2-40B4-BE49-F238E27FC236}">
                <a16:creationId xmlns:a16="http://schemas.microsoft.com/office/drawing/2014/main" id="{C0824C8C-C446-66D4-19A3-D6F52373A0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296" y="2900769"/>
            <a:ext cx="4887365" cy="3670511"/>
          </a:xfrm>
          <a:prstGeom prst="rect">
            <a:avLst/>
          </a:prstGeom>
        </p:spPr>
      </p:pic>
      <p:sp>
        <p:nvSpPr>
          <p:cNvPr id="17" name="Tekstfelt 3">
            <a:extLst>
              <a:ext uri="{FF2B5EF4-FFF2-40B4-BE49-F238E27FC236}">
                <a16:creationId xmlns:a16="http://schemas.microsoft.com/office/drawing/2014/main" id="{6418718D-82C9-3C28-B28B-4E5F699AA35E}"/>
              </a:ext>
            </a:extLst>
          </p:cNvPr>
          <p:cNvSpPr txBox="1"/>
          <p:nvPr/>
        </p:nvSpPr>
        <p:spPr>
          <a:xfrm>
            <a:off x="698573" y="5740625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HipB -</a:t>
            </a:r>
          </a:p>
        </p:txBody>
      </p:sp>
      <p:sp>
        <p:nvSpPr>
          <p:cNvPr id="18" name="Tekstfelt 11">
            <a:extLst>
              <a:ext uri="{FF2B5EF4-FFF2-40B4-BE49-F238E27FC236}">
                <a16:creationId xmlns:a16="http://schemas.microsoft.com/office/drawing/2014/main" id="{1F7604FC-BA5C-BDF6-B560-85F8E81D93EC}"/>
              </a:ext>
            </a:extLst>
          </p:cNvPr>
          <p:cNvSpPr txBox="1"/>
          <p:nvPr/>
        </p:nvSpPr>
        <p:spPr>
          <a:xfrm rot="16200000">
            <a:off x="2361929" y="2069316"/>
            <a:ext cx="1293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MW</a:t>
            </a:r>
          </a:p>
        </p:txBody>
      </p:sp>
      <p:sp>
        <p:nvSpPr>
          <p:cNvPr id="19" name="Tekstfelt 11">
            <a:extLst>
              <a:ext uri="{FF2B5EF4-FFF2-40B4-BE49-F238E27FC236}">
                <a16:creationId xmlns:a16="http://schemas.microsoft.com/office/drawing/2014/main" id="{AD3DDAE0-7C8E-134C-6A07-CE6868090691}"/>
              </a:ext>
            </a:extLst>
          </p:cNvPr>
          <p:cNvSpPr txBox="1"/>
          <p:nvPr/>
        </p:nvSpPr>
        <p:spPr>
          <a:xfrm rot="16200000">
            <a:off x="3543738" y="2069315"/>
            <a:ext cx="1293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HipBST DIS</a:t>
            </a:r>
          </a:p>
        </p:txBody>
      </p:sp>
      <p:sp>
        <p:nvSpPr>
          <p:cNvPr id="20" name="Tekstfelt 11">
            <a:extLst>
              <a:ext uri="{FF2B5EF4-FFF2-40B4-BE49-F238E27FC236}">
                <a16:creationId xmlns:a16="http://schemas.microsoft.com/office/drawing/2014/main" id="{F8A3CE89-BF9B-BCA9-68A8-65C2DB540D01}"/>
              </a:ext>
            </a:extLst>
          </p:cNvPr>
          <p:cNvSpPr txBox="1"/>
          <p:nvPr/>
        </p:nvSpPr>
        <p:spPr>
          <a:xfrm rot="16200000">
            <a:off x="4743090" y="2069315"/>
            <a:ext cx="1293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HipBST SID</a:t>
            </a:r>
          </a:p>
        </p:txBody>
      </p:sp>
      <p:sp>
        <p:nvSpPr>
          <p:cNvPr id="21" name="Tekstfelt 3">
            <a:extLst>
              <a:ext uri="{FF2B5EF4-FFF2-40B4-BE49-F238E27FC236}">
                <a16:creationId xmlns:a16="http://schemas.microsoft.com/office/drawing/2014/main" id="{29752EA6-854D-6E42-1E2C-F5F5A16D72BA}"/>
              </a:ext>
            </a:extLst>
          </p:cNvPr>
          <p:cNvSpPr txBox="1"/>
          <p:nvPr/>
        </p:nvSpPr>
        <p:spPr>
          <a:xfrm>
            <a:off x="3008716" y="3159525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-180</a:t>
            </a:r>
          </a:p>
        </p:txBody>
      </p:sp>
      <p:sp>
        <p:nvSpPr>
          <p:cNvPr id="22" name="Tekstfelt 3">
            <a:extLst>
              <a:ext uri="{FF2B5EF4-FFF2-40B4-BE49-F238E27FC236}">
                <a16:creationId xmlns:a16="http://schemas.microsoft.com/office/drawing/2014/main" id="{5312E284-7431-330E-D645-E2A7144718FD}"/>
              </a:ext>
            </a:extLst>
          </p:cNvPr>
          <p:cNvSpPr txBox="1"/>
          <p:nvPr/>
        </p:nvSpPr>
        <p:spPr>
          <a:xfrm>
            <a:off x="3049863" y="4156797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-55</a:t>
            </a:r>
          </a:p>
        </p:txBody>
      </p:sp>
      <p:sp>
        <p:nvSpPr>
          <p:cNvPr id="23" name="Tekstfelt 3">
            <a:extLst>
              <a:ext uri="{FF2B5EF4-FFF2-40B4-BE49-F238E27FC236}">
                <a16:creationId xmlns:a16="http://schemas.microsoft.com/office/drawing/2014/main" id="{BCDB7CE7-8BD7-AEAA-B447-486D691CC937}"/>
              </a:ext>
            </a:extLst>
          </p:cNvPr>
          <p:cNvSpPr txBox="1"/>
          <p:nvPr/>
        </p:nvSpPr>
        <p:spPr>
          <a:xfrm>
            <a:off x="3049566" y="4825472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-35</a:t>
            </a:r>
          </a:p>
        </p:txBody>
      </p:sp>
      <p:sp>
        <p:nvSpPr>
          <p:cNvPr id="24" name="Tekstfelt 3">
            <a:extLst>
              <a:ext uri="{FF2B5EF4-FFF2-40B4-BE49-F238E27FC236}">
                <a16:creationId xmlns:a16="http://schemas.microsoft.com/office/drawing/2014/main" id="{6B4B70F1-5F34-74D2-315F-7FA71E78832C}"/>
              </a:ext>
            </a:extLst>
          </p:cNvPr>
          <p:cNvSpPr txBox="1"/>
          <p:nvPr/>
        </p:nvSpPr>
        <p:spPr>
          <a:xfrm>
            <a:off x="3008716" y="5864819"/>
            <a:ext cx="833412" cy="372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Myriad Pro" panose="020B0703030403020204" pitchFamily="34" charset="0"/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2750510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</TotalTime>
  <Words>28</Words>
  <Application>Microsoft Macintosh PowerPoint</Application>
  <PresentationFormat>A4 Paper (210x297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Myriad Pro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Rene Bærentsen</dc:creator>
  <cp:lastModifiedBy>Ditlev Egeskov Brodersen</cp:lastModifiedBy>
  <cp:revision>2</cp:revision>
  <dcterms:created xsi:type="dcterms:W3CDTF">2022-01-27T16:16:37Z</dcterms:created>
  <dcterms:modified xsi:type="dcterms:W3CDTF">2023-10-09T18:48:23Z</dcterms:modified>
</cp:coreProperties>
</file>